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4" r:id="rId6"/>
    <p:sldId id="263" r:id="rId7"/>
    <p:sldId id="260" r:id="rId8"/>
    <p:sldId id="261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64E7-1BE4-4FC7-B87C-8DC9A5176227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73CC-BD24-42BE-847B-C92989438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64E7-1BE4-4FC7-B87C-8DC9A5176227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73CC-BD24-42BE-847B-C92989438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64E7-1BE4-4FC7-B87C-8DC9A5176227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73CC-BD24-42BE-847B-C92989438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64E7-1BE4-4FC7-B87C-8DC9A5176227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73CC-BD24-42BE-847B-C92989438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64E7-1BE4-4FC7-B87C-8DC9A5176227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73CC-BD24-42BE-847B-C92989438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64E7-1BE4-4FC7-B87C-8DC9A5176227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73CC-BD24-42BE-847B-C92989438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64E7-1BE4-4FC7-B87C-8DC9A5176227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73CC-BD24-42BE-847B-C92989438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64E7-1BE4-4FC7-B87C-8DC9A5176227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73CC-BD24-42BE-847B-C92989438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64E7-1BE4-4FC7-B87C-8DC9A5176227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73CC-BD24-42BE-847B-C92989438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64E7-1BE4-4FC7-B87C-8DC9A5176227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73CC-BD24-42BE-847B-C92989438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64E7-1BE4-4FC7-B87C-8DC9A5176227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73CC-BD24-42BE-847B-C92989438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D64E7-1BE4-4FC7-B87C-8DC9A5176227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573CC-BD24-42BE-847B-C92989438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प 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पंतग</a:t>
            </a:r>
            <a:endParaRPr lang="en-US" dirty="0"/>
          </a:p>
        </p:txBody>
      </p:sp>
      <p:pic>
        <p:nvPicPr>
          <p:cNvPr id="4" name="Content Placeholder 3" descr="Free Kite Clipart Black And White, Download Free Kite ..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828801"/>
            <a:ext cx="434339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फ  </a:t>
            </a:r>
            <a:r>
              <a:rPr lang="en-US" dirty="0" err="1" smtClean="0"/>
              <a:t>से</a:t>
            </a:r>
            <a:r>
              <a:rPr lang="en-US" dirty="0" smtClean="0"/>
              <a:t>  </a:t>
            </a:r>
            <a:r>
              <a:rPr lang="en-US" dirty="0" err="1" smtClean="0"/>
              <a:t>फल</a:t>
            </a:r>
            <a:endParaRPr lang="en-US" dirty="0"/>
          </a:p>
        </p:txBody>
      </p:sp>
      <p:pic>
        <p:nvPicPr>
          <p:cNvPr id="4" name="Content Placeholder 3" descr="Free Fruit Basket Coloring Pages To Print, Download Free ..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76400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ब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बतख</a:t>
            </a:r>
            <a:endParaRPr lang="en-US" dirty="0"/>
          </a:p>
        </p:txBody>
      </p:sp>
      <p:pic>
        <p:nvPicPr>
          <p:cNvPr id="4" name="Content Placeholder 3" descr="138 Duck Line Drawing Pictures Illustrations &amp; Clip Art - iStock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भ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भवन</a:t>
            </a:r>
            <a:endParaRPr lang="en-US" dirty="0"/>
          </a:p>
        </p:txBody>
      </p:sp>
      <p:pic>
        <p:nvPicPr>
          <p:cNvPr id="4" name="Content Placeholder 3" descr="building real estate skyscraper outline Stock Vector Image ..."/>
          <p:cNvPicPr>
            <a:picLocks noGrp="1"/>
          </p:cNvPicPr>
          <p:nvPr>
            <p:ph idx="1"/>
          </p:nvPr>
        </p:nvPicPr>
        <p:blipFill>
          <a:blip r:embed="rId2" cstate="print"/>
          <a:srcRect b="6475"/>
          <a:stretch>
            <a:fillRect/>
          </a:stretch>
        </p:blipFill>
        <p:spPr bwMode="auto">
          <a:xfrm>
            <a:off x="1524000" y="1752600"/>
            <a:ext cx="6172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म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मछली</a:t>
            </a:r>
            <a:endParaRPr lang="en-US" dirty="0"/>
          </a:p>
        </p:txBody>
      </p:sp>
      <p:pic>
        <p:nvPicPr>
          <p:cNvPr id="4" name="Content Placeholder 3" descr="37 Best Fish drawing outline ideas | fish drawings, fish ..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133600"/>
            <a:ext cx="5029199" cy="3581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य </a:t>
            </a:r>
            <a:r>
              <a:rPr lang="en-US" dirty="0" err="1" smtClean="0"/>
              <a:t>से</a:t>
            </a:r>
            <a:r>
              <a:rPr lang="en-US" dirty="0" smtClean="0"/>
              <a:t>  </a:t>
            </a:r>
            <a:r>
              <a:rPr lang="en-US" dirty="0" err="1" smtClean="0"/>
              <a:t>यज्ञ</a:t>
            </a:r>
            <a:r>
              <a:rPr lang="en-US" dirty="0" smtClean="0"/>
              <a:t> </a:t>
            </a:r>
            <a:r>
              <a:rPr lang="en-US" u="sng" dirty="0" smtClean="0"/>
              <a:t> </a:t>
            </a:r>
            <a:endParaRPr lang="en-US" dirty="0"/>
          </a:p>
        </p:txBody>
      </p:sp>
      <p:pic>
        <p:nvPicPr>
          <p:cNvPr id="4" name="Content Placeholder 3" descr="Fire icon outline Royalty Free Vector Image - VectorStock"/>
          <p:cNvPicPr>
            <a:picLocks noGrp="1"/>
          </p:cNvPicPr>
          <p:nvPr>
            <p:ph idx="1"/>
          </p:nvPr>
        </p:nvPicPr>
        <p:blipFill>
          <a:blip r:embed="rId2" cstate="print"/>
          <a:srcRect b="7333"/>
          <a:stretch>
            <a:fillRect/>
          </a:stretch>
        </p:blipFill>
        <p:spPr bwMode="auto">
          <a:xfrm>
            <a:off x="1219200" y="1981200"/>
            <a:ext cx="7162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र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रुपया</a:t>
            </a:r>
            <a:endParaRPr lang="en-US" dirty="0"/>
          </a:p>
        </p:txBody>
      </p:sp>
      <p:pic>
        <p:nvPicPr>
          <p:cNvPr id="4" name="Content Placeholder 3" descr="Learn how to draw 10 Rupees note step by step//💸 - YouTube"/>
          <p:cNvPicPr>
            <a:picLocks noGrp="1"/>
          </p:cNvPicPr>
          <p:nvPr>
            <p:ph idx="1"/>
          </p:nvPr>
        </p:nvPicPr>
        <p:blipFill>
          <a:blip r:embed="rId2" cstate="print"/>
          <a:srcRect t="10667" b="10667"/>
          <a:stretch>
            <a:fillRect/>
          </a:stretch>
        </p:blipFill>
        <p:spPr bwMode="auto">
          <a:xfrm>
            <a:off x="1371600" y="2057400"/>
            <a:ext cx="6781799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ल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लड्डू</a:t>
            </a:r>
            <a:endParaRPr lang="en-US" dirty="0"/>
          </a:p>
        </p:txBody>
      </p:sp>
      <p:pic>
        <p:nvPicPr>
          <p:cNvPr id="4" name="Content Placeholder 3" descr="Laddu Black and White Stock Photos &amp; Images - Alamy"/>
          <p:cNvPicPr>
            <a:picLocks noGrp="1"/>
          </p:cNvPicPr>
          <p:nvPr>
            <p:ph idx="1"/>
          </p:nvPr>
        </p:nvPicPr>
        <p:blipFill>
          <a:blip r:embed="rId2" cstate="print"/>
          <a:srcRect b="9534"/>
          <a:stretch>
            <a:fillRect/>
          </a:stretch>
        </p:blipFill>
        <p:spPr bwMode="auto">
          <a:xfrm>
            <a:off x="1371600" y="1752600"/>
            <a:ext cx="6096000" cy="403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व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वन</a:t>
            </a:r>
            <a:endParaRPr lang="en-US" dirty="0"/>
          </a:p>
        </p:txBody>
      </p:sp>
      <p:pic>
        <p:nvPicPr>
          <p:cNvPr id="4" name="Content Placeholder 3" descr="cartoon forest - Clip Art Library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828800"/>
            <a:ext cx="5867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प  से पंतग</vt:lpstr>
      <vt:lpstr>फ  से  फल</vt:lpstr>
      <vt:lpstr>ब से बतख</vt:lpstr>
      <vt:lpstr>भ से भवन</vt:lpstr>
      <vt:lpstr>म से मछली</vt:lpstr>
      <vt:lpstr>य से  यज्ञ  </vt:lpstr>
      <vt:lpstr>र से रुपया</vt:lpstr>
      <vt:lpstr>ल से लड्डू</vt:lpstr>
      <vt:lpstr>व से वन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  से पंतग</dc:title>
  <dc:creator>PC</dc:creator>
  <cp:lastModifiedBy>PC</cp:lastModifiedBy>
  <cp:revision>10</cp:revision>
  <dcterms:created xsi:type="dcterms:W3CDTF">2022-08-18T16:06:34Z</dcterms:created>
  <dcterms:modified xsi:type="dcterms:W3CDTF">2023-01-19T16:37:42Z</dcterms:modified>
</cp:coreProperties>
</file>